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7" r:id="rId2"/>
    <p:sldId id="271" r:id="rId3"/>
    <p:sldId id="272" r:id="rId4"/>
    <p:sldId id="273" r:id="rId5"/>
    <p:sldId id="276" r:id="rId6"/>
    <p:sldId id="277" r:id="rId7"/>
    <p:sldId id="288" r:id="rId8"/>
    <p:sldId id="278" r:id="rId9"/>
    <p:sldId id="286" r:id="rId10"/>
    <p:sldId id="28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41631B"/>
    <a:srgbClr val="00355C"/>
    <a:srgbClr val="5867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894CA6-579E-4475-9B0B-80895854CFFE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581471-4FA0-4F9F-AF9C-C36DD61482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95288" y="424974"/>
            <a:ext cx="82073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Benha</a:t>
            </a:r>
            <a:r>
              <a:rPr lang="en-US" sz="1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 University </a:t>
            </a:r>
            <a:endParaRPr lang="en-US" sz="1800" dirty="0">
              <a:solidFill>
                <a:schemeClr val="bg1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 Faculty of Science</a:t>
            </a:r>
          </a:p>
          <a:p>
            <a:pPr eaLnBrk="0" hangingPunct="0"/>
            <a:r>
              <a:rPr lang="en-US" sz="1800" b="1" dirty="0">
                <a:solidFill>
                  <a:schemeClr val="bg1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Department of Zoology</a:t>
            </a:r>
          </a:p>
          <a:p>
            <a:pPr eaLnBrk="0" hangingPunct="0"/>
            <a:endParaRPr lang="en-US" b="1" dirty="0">
              <a:latin typeface="Arial Narrow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3075" name="Picture 15" descr="جامعة بنها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64375" y="457200"/>
            <a:ext cx="14811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48000" y="4343400"/>
            <a:ext cx="5410200" cy="1569660"/>
          </a:xfrm>
          <a:prstGeom prst="rect">
            <a:avLst/>
          </a:prstGeom>
          <a:noFill/>
        </p:spPr>
        <p:txBody>
          <a:bodyPr rtlCol="1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>
              <a:defRPr/>
            </a:pPr>
            <a:r>
              <a:rPr lang="ar-EG" sz="32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إعداد :  د. دعاء صبرى إبراهيم</a:t>
            </a:r>
          </a:p>
          <a:p>
            <a:pPr algn="r">
              <a:defRPr/>
            </a:pPr>
            <a:r>
              <a:rPr lang="ar-EG" sz="3200" b="1" cap="all" dirty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مدرس بقسم علم الحيوان </a:t>
            </a:r>
          </a:p>
          <a:p>
            <a:pPr algn="r">
              <a:defRPr/>
            </a:pPr>
            <a:endParaRPr lang="en-US" sz="32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8967" y="2967335"/>
            <a:ext cx="350608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 err="1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metazoa</a:t>
            </a:r>
            <a:endParaRPr lang="en-US" sz="5400" b="1" cap="all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181600"/>
            <a:ext cx="7696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http://www.bu.edu.eg/staff/doaamohamed7-courses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05200" y="4572000"/>
            <a:ext cx="2514600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>
              <a:defRPr/>
            </a:pPr>
            <a:r>
              <a:rPr lang="ar-EG" b="1" dirty="0"/>
              <a:t>لمزيد من المعلومات</a:t>
            </a:r>
            <a:endParaRPr lang="en-US" b="1" dirty="0"/>
          </a:p>
        </p:txBody>
      </p:sp>
      <p:pic>
        <p:nvPicPr>
          <p:cNvPr id="25604" name="Picture 8" descr="https://encrypted-tbn2.gstatic.com/images?q=tbn:ANd9GcTltZRkJMrGZMA-lh3WIg_4oemO1TEow6SCMe9PPNFUqSoX_a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762000"/>
            <a:ext cx="39624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3276600"/>
            <a:ext cx="732123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ar-EG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مع تمنياتى لكم بالنجاح والتوفيق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5791200" cy="1600200"/>
          </a:xfrm>
        </p:spPr>
        <p:txBody>
          <a:bodyPr>
            <a:noAutofit/>
          </a:bodyPr>
          <a:lstStyle/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Subkingdom: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Metazoa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Phylum: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Coelenterata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/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Class: Hydrozoa</a:t>
            </a:r>
            <a:b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</a:b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e.g.: </a:t>
            </a:r>
            <a:r>
              <a:rPr lang="en-US" sz="28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Obelia</a:t>
            </a:r>
            <a:endParaRPr lang="en-US" sz="28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p:txBody>
      </p:sp>
      <p:pic>
        <p:nvPicPr>
          <p:cNvPr id="6146" name="Picture 2" descr="http://t0.gstatic.com/images?q=tbn:ANd9GcR3MX5cOh9EI_jaFD2TD3gXyla61kEkpu6BQv0oXWAvGzpSPYz2jQ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191000" y="3048000"/>
            <a:ext cx="2190750" cy="3276600"/>
          </a:xfrm>
          <a:prstGeom prst="rect">
            <a:avLst/>
          </a:prstGeom>
          <a:ln w="1905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4" descr="http://t3.gstatic.com/images?q=tbn:ANd9GcQQ0ZJTIyARtnwIr1UDjmsAXfWmXAPKkl5_RvMM9JZLOoO9f1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25" y="3018176"/>
            <a:ext cx="2200275" cy="3306424"/>
          </a:xfrm>
          <a:prstGeom prst="rect">
            <a:avLst/>
          </a:prstGeom>
          <a:ln w="1905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763000" cy="990600"/>
          </a:xfr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Comparison between the structure of the polyp and the medusa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9702" name="Picture 6" descr="http://t1.gstatic.com/images?q=tbn:ANd9GcTVQtKGFsjkuJuC4Twlxd6d9LaPdyTLgdVq08bMD9Aje3DWBzch"/>
          <p:cNvPicPr>
            <a:picLocks noChangeAspect="1" noChangeArrowheads="1"/>
          </p:cNvPicPr>
          <p:nvPr/>
        </p:nvPicPr>
        <p:blipFill>
          <a:blip r:embed="rId2" cstate="print"/>
          <a:srcRect l="19273" t="2237" r="5091" b="8197"/>
          <a:stretch>
            <a:fillRect/>
          </a:stretch>
        </p:blipFill>
        <p:spPr bwMode="auto">
          <a:xfrm rot="5400000">
            <a:off x="3700096" y="2709497"/>
            <a:ext cx="3352801" cy="2505807"/>
          </a:xfrm>
          <a:prstGeom prst="rect">
            <a:avLst/>
          </a:prstGeom>
          <a:noFill/>
        </p:spPr>
      </p:pic>
      <p:pic>
        <p:nvPicPr>
          <p:cNvPr id="6" name="Picture 4" descr="http://t3.gstatic.com/images?q=tbn:ANd9GcQQ0ZJTIyARtnwIr1UDjmsAXfWmXAPKkl5_RvMM9JZLOoO9f1G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25" y="2286000"/>
            <a:ext cx="2200275" cy="3352800"/>
          </a:xfrm>
          <a:prstGeom prst="rect">
            <a:avLst/>
          </a:prstGeom>
          <a:ln w="1905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6400800" cy="472440"/>
          </a:xfrm>
          <a:ln w="254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00B050"/>
                </a:solidFill>
              </a:rPr>
              <a:t>Reproduction and life cycle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22530" name="Picture 2" descr="Image result for reproduction in obelia"/>
          <p:cNvPicPr>
            <a:picLocks noChangeAspect="1" noChangeArrowheads="1"/>
          </p:cNvPicPr>
          <p:nvPr/>
        </p:nvPicPr>
        <p:blipFill>
          <a:blip r:embed="rId2" cstate="print"/>
          <a:srcRect t="22222" r="1667"/>
          <a:stretch>
            <a:fillRect/>
          </a:stretch>
        </p:blipFill>
        <p:spPr bwMode="auto">
          <a:xfrm>
            <a:off x="152400" y="1295400"/>
            <a:ext cx="8991600" cy="533400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28600"/>
            <a:ext cx="6255488" cy="74350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Class: </a:t>
            </a:r>
            <a:r>
              <a:rPr lang="en-US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Scyphozoa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746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1- This class includes the large free swimming, true jellyfish which inhabit waters in all seas.</a:t>
            </a:r>
          </a:p>
          <a:p>
            <a:endParaRPr lang="en-US" sz="2400" dirty="0" smtClean="0"/>
          </a:p>
          <a:p>
            <a:r>
              <a:rPr lang="en-US" sz="2400" dirty="0" smtClean="0"/>
              <a:t>2- The dominant form in the life cycle is the medusa form, the polyp stage is either absent or reduced to a small larval stage. </a:t>
            </a:r>
          </a:p>
          <a:p>
            <a:endParaRPr lang="en-US" sz="2400" dirty="0" smtClean="0"/>
          </a:p>
          <a:p>
            <a:r>
              <a:rPr lang="en-US" sz="2400" dirty="0" smtClean="0"/>
              <a:t>3- The polyp stage, when present, differs from that of hydrozoa in having a wide mouth, no oral cone or </a:t>
            </a:r>
            <a:r>
              <a:rPr lang="en-US" sz="2400" dirty="0" err="1" smtClean="0"/>
              <a:t>stomodaeum</a:t>
            </a:r>
            <a:r>
              <a:rPr lang="en-US" sz="2400" dirty="0" smtClean="0"/>
              <a:t>, and its </a:t>
            </a:r>
            <a:r>
              <a:rPr lang="en-US" sz="2400" dirty="0" err="1" smtClean="0"/>
              <a:t>gastrovascular</a:t>
            </a:r>
            <a:r>
              <a:rPr lang="en-US" sz="2400" dirty="0" smtClean="0"/>
              <a:t> cavity is divided by 4 internal septa or mesenteries.</a:t>
            </a:r>
            <a:endParaRPr lang="en-US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3505200" cy="2514600"/>
          </a:xfrm>
        </p:spPr>
        <p:txBody>
          <a:bodyPr>
            <a:noAutofit/>
          </a:bodyPr>
          <a:lstStyle/>
          <a:p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Subkingdom: </a:t>
            </a:r>
            <a:r>
              <a:rPr lang="en-US" sz="24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Metazoa</a:t>
            </a: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Phylum: </a:t>
            </a:r>
            <a:r>
              <a:rPr lang="en-US" sz="24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Coelenterata</a:t>
            </a: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Class: </a:t>
            </a:r>
            <a:r>
              <a:rPr lang="en-US" sz="24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Scyphozoa</a:t>
            </a: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Order: </a:t>
            </a:r>
            <a:r>
              <a:rPr lang="en-US" sz="240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Semaeostomae</a:t>
            </a: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e.g.: </a:t>
            </a:r>
            <a:r>
              <a:rPr lang="en-US" sz="2400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Aurelia</a:t>
            </a:r>
            <a:br>
              <a:rPr lang="en-US" sz="2400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240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(Standard jellyfish)</a:t>
            </a:r>
            <a:endParaRPr lang="en-US" sz="240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9" name="Picture 8" descr="C:\Users\United\Pictures\640px-Aurelia_aurita_2.jpg"/>
          <p:cNvPicPr>
            <a:picLocks noChangeAspect="1" noChangeArrowheads="1"/>
          </p:cNvPicPr>
          <p:nvPr/>
        </p:nvPicPr>
        <p:blipFill>
          <a:blip r:embed="rId2" cstate="print"/>
          <a:srcRect l="22813" t="15000" r="22812" b="18750"/>
          <a:stretch>
            <a:fillRect/>
          </a:stretch>
        </p:blipFill>
        <p:spPr bwMode="auto">
          <a:xfrm>
            <a:off x="4876800" y="457200"/>
            <a:ext cx="3455189" cy="3181816"/>
          </a:xfrm>
          <a:prstGeom prst="rect">
            <a:avLst/>
          </a:prstGeom>
          <a:noFill/>
        </p:spPr>
      </p:pic>
      <p:sp>
        <p:nvSpPr>
          <p:cNvPr id="5126" name="AutoShape 6" descr="Image result for aure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nited\Pictures\Jellyfish_diagram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0"/>
            <a:ext cx="5257800" cy="6749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-304800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Reproduction</a:t>
            </a:r>
            <a:endParaRPr lang="en-US" sz="3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United\Pictures\Scyphozoa_Life_cy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533400"/>
            <a:ext cx="4949826" cy="585511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85800"/>
            <a:ext cx="6596122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140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Subkingdom: Metazoa Phylum: Coelenterata Class: Hydrozoa e.g.: Obelia</vt:lpstr>
      <vt:lpstr>Comparison between the structure of the polyp and the medusa</vt:lpstr>
      <vt:lpstr>Reproduction and life cycle</vt:lpstr>
      <vt:lpstr>Slide 5</vt:lpstr>
      <vt:lpstr>Subkingdom: Metazoa Phylum: Coelenterata Class: Scyphozoa Order: Semaeostomae e.g.: Aurelia (Standard jellyfish)</vt:lpstr>
      <vt:lpstr>Slide 7</vt:lpstr>
      <vt:lpstr>Reproduction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United</dc:creator>
  <cp:lastModifiedBy>Doaa</cp:lastModifiedBy>
  <cp:revision>82</cp:revision>
  <dcterms:created xsi:type="dcterms:W3CDTF">2012-03-22T18:41:46Z</dcterms:created>
  <dcterms:modified xsi:type="dcterms:W3CDTF">2017-10-15T10:23:43Z</dcterms:modified>
</cp:coreProperties>
</file>